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Glacial Indifference" charset="1" panose="00000000000000000000"/>
      <p:regular r:id="rId8"/>
    </p:embeddedFont>
    <p:embeddedFont>
      <p:font typeface="Glacial Indifference Bold" charset="1" panose="00000800000000000000"/>
      <p:regular r:id="rId9"/>
    </p:embeddedFont>
    <p:embeddedFont>
      <p:font typeface="Glacial Indifference Italics" charset="1" panose="00000000000000000000"/>
      <p:regular r:id="rId10"/>
    </p:embeddedFont>
    <p:embeddedFont>
      <p:font typeface="Glacial Indifference Bold Italics" charset="1" panose="00000800000000000000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Athiti SemiBold" charset="1" panose="00000700000000000000"/>
      <p:regular r:id="rId16"/>
    </p:embeddedFont>
    <p:embeddedFont>
      <p:font typeface="Athiti SemiBold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8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6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4933842" cy="10287000"/>
          </a:xfrm>
          <a:prstGeom prst="rect">
            <a:avLst/>
          </a:prstGeom>
          <a:solidFill>
            <a:srgbClr val="38D39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02829" y="1028700"/>
            <a:ext cx="7062026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150048" y="3442544"/>
            <a:ext cx="9779803" cy="3525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49"/>
              </a:lnSpc>
            </a:pPr>
            <a:r>
              <a:rPr lang="en-US" sz="12499">
                <a:solidFill>
                  <a:srgbClr val="38D39F"/>
                </a:solidFill>
                <a:latin typeface="Athiti SemiBold"/>
              </a:rPr>
              <a:t> THREE PIGGY</a:t>
            </a:r>
          </a:p>
          <a:p>
            <a:pPr algn="r">
              <a:lnSpc>
                <a:spcPts val="13750"/>
              </a:lnSpc>
            </a:pPr>
            <a:r>
              <a:rPr lang="en-US" sz="12499">
                <a:solidFill>
                  <a:srgbClr val="38D39F"/>
                </a:solidFill>
                <a:latin typeface="Athiti SemiBold"/>
              </a:rPr>
              <a:t>CAFE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-272937"/>
            <a:ext cx="9449491" cy="10874862"/>
          </a:xfrm>
          <a:prstGeom prst="rect">
            <a:avLst/>
          </a:prstGeom>
          <a:solidFill>
            <a:srgbClr val="413D40"/>
          </a:solidFill>
        </p:spPr>
      </p:sp>
      <p:sp>
        <p:nvSpPr>
          <p:cNvPr name="AutoShape 3" id="3"/>
          <p:cNvSpPr/>
          <p:nvPr/>
        </p:nvSpPr>
        <p:spPr>
          <a:xfrm rot="0">
            <a:off x="-188960" y="9909210"/>
            <a:ext cx="18665921" cy="377790"/>
          </a:xfrm>
          <a:prstGeom prst="rect">
            <a:avLst/>
          </a:prstGeom>
          <a:solidFill>
            <a:srgbClr val="38D39F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5715" r="0" b="5715"/>
          <a:stretch>
            <a:fillRect/>
          </a:stretch>
        </p:blipFill>
        <p:spPr>
          <a:xfrm flipH="false" flipV="false" rot="0">
            <a:off x="1028700" y="1314450"/>
            <a:ext cx="7057207" cy="351589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5715" r="0" b="5715"/>
          <a:stretch>
            <a:fillRect/>
          </a:stretch>
        </p:blipFill>
        <p:spPr>
          <a:xfrm flipH="false" flipV="false" rot="0">
            <a:off x="10179261" y="1314450"/>
            <a:ext cx="7057207" cy="351589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96022" y="6768601"/>
            <a:ext cx="5922564" cy="675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สรุปยอดขายทั้งหมด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46582" y="6768601"/>
            <a:ext cx="5922564" cy="675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สรุปยอดขายประจำวัน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-272937"/>
            <a:ext cx="9449491" cy="10874862"/>
          </a:xfrm>
          <a:prstGeom prst="rect">
            <a:avLst/>
          </a:prstGeom>
          <a:solidFill>
            <a:srgbClr val="413D40"/>
          </a:solidFill>
        </p:spPr>
      </p:sp>
      <p:sp>
        <p:nvSpPr>
          <p:cNvPr name="AutoShape 3" id="3"/>
          <p:cNvSpPr/>
          <p:nvPr/>
        </p:nvSpPr>
        <p:spPr>
          <a:xfrm rot="0">
            <a:off x="-188960" y="9909210"/>
            <a:ext cx="18665921" cy="377790"/>
          </a:xfrm>
          <a:prstGeom prst="rect">
            <a:avLst/>
          </a:prstGeom>
          <a:solidFill>
            <a:srgbClr val="38D39F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5616" r="0" b="5616"/>
          <a:stretch>
            <a:fillRect/>
          </a:stretch>
        </p:blipFill>
        <p:spPr>
          <a:xfrm flipH="false" flipV="false" rot="0">
            <a:off x="1028700" y="1314450"/>
            <a:ext cx="7057207" cy="351589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5715" r="0" b="5715"/>
          <a:stretch>
            <a:fillRect/>
          </a:stretch>
        </p:blipFill>
        <p:spPr>
          <a:xfrm flipH="false" flipV="false" rot="0">
            <a:off x="10179261" y="1314450"/>
            <a:ext cx="7057207" cy="351589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96022" y="6768601"/>
            <a:ext cx="5922564" cy="675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แก้ไขข้อมูลของพนังงาน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46582" y="6425701"/>
            <a:ext cx="5922564" cy="1361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เมนูหลัก</a:t>
            </a:r>
          </a:p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latin typeface="Athiti SemiBold Bold"/>
              </a:rPr>
              <a:t>[ADMIN/MANAGER]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5616" r="0" b="5616"/>
          <a:stretch>
            <a:fillRect/>
          </a:stretch>
        </p:blipFill>
        <p:spPr>
          <a:xfrm flipH="false" flipV="false" rot="0">
            <a:off x="10202093" y="1314450"/>
            <a:ext cx="7057207" cy="35158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-272937"/>
            <a:ext cx="9449491" cy="10874862"/>
          </a:xfrm>
          <a:prstGeom prst="rect">
            <a:avLst/>
          </a:prstGeom>
          <a:solidFill>
            <a:srgbClr val="413D40"/>
          </a:solidFill>
        </p:spPr>
      </p:sp>
      <p:sp>
        <p:nvSpPr>
          <p:cNvPr name="AutoShape 3" id="3"/>
          <p:cNvSpPr/>
          <p:nvPr/>
        </p:nvSpPr>
        <p:spPr>
          <a:xfrm rot="0">
            <a:off x="-188960" y="9909210"/>
            <a:ext cx="18665921" cy="377790"/>
          </a:xfrm>
          <a:prstGeom prst="rect">
            <a:avLst/>
          </a:prstGeom>
          <a:solidFill>
            <a:srgbClr val="38D39F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596022" y="6849754"/>
            <a:ext cx="5922564" cy="53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400" spc="234">
                <a:solidFill>
                  <a:srgbClr val="38D39F"/>
                </a:solidFill>
                <a:cs typeface="Athiti SemiBold Bold"/>
              </a:rPr>
              <a:t>สรุปยอดขายทั้งหมด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46582" y="6849754"/>
            <a:ext cx="5922564" cy="53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400" spc="234">
                <a:solidFill>
                  <a:srgbClr val="38D39F"/>
                </a:solidFill>
                <a:cs typeface="Athiti SemiBold Bold"/>
              </a:rPr>
              <a:t>สรุปยอดขายประจำวัน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5475" r="0" b="5955"/>
          <a:stretch>
            <a:fillRect/>
          </a:stretch>
        </p:blipFill>
        <p:spPr>
          <a:xfrm flipH="false" flipV="false" rot="0">
            <a:off x="1028700" y="1314450"/>
            <a:ext cx="7057207" cy="351589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5214" t="0" r="5214" b="7516"/>
          <a:stretch>
            <a:fillRect/>
          </a:stretch>
        </p:blipFill>
        <p:spPr>
          <a:xfrm flipH="false" flipV="false" rot="0">
            <a:off x="10179261" y="1314450"/>
            <a:ext cx="7057207" cy="35158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-272937"/>
            <a:ext cx="9449491" cy="10874862"/>
          </a:xfrm>
          <a:prstGeom prst="rect">
            <a:avLst/>
          </a:prstGeom>
          <a:solidFill>
            <a:srgbClr val="413D40"/>
          </a:solidFill>
        </p:spPr>
      </p:sp>
      <p:sp>
        <p:nvSpPr>
          <p:cNvPr name="AutoShape 3" id="3"/>
          <p:cNvSpPr/>
          <p:nvPr/>
        </p:nvSpPr>
        <p:spPr>
          <a:xfrm rot="0">
            <a:off x="-188960" y="9909210"/>
            <a:ext cx="18665921" cy="377790"/>
          </a:xfrm>
          <a:prstGeom prst="rect">
            <a:avLst/>
          </a:prstGeom>
          <a:solidFill>
            <a:srgbClr val="38D39F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596022" y="6849754"/>
            <a:ext cx="5922564" cy="53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400" spc="234">
                <a:solidFill>
                  <a:srgbClr val="38D39F"/>
                </a:solidFill>
                <a:cs typeface="Athiti SemiBold Bold"/>
              </a:rPr>
              <a:t>การจัดการพนังงาน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46582" y="6849754"/>
            <a:ext cx="5922564" cy="53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400" spc="234">
                <a:solidFill>
                  <a:srgbClr val="38D39F"/>
                </a:solidFill>
                <a:cs typeface="Athiti SemiBold Bold"/>
              </a:rPr>
              <a:t>การจัดการสินค้า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4895" r="0" b="5376"/>
          <a:stretch>
            <a:fillRect/>
          </a:stretch>
        </p:blipFill>
        <p:spPr>
          <a:xfrm flipH="false" flipV="false" rot="0">
            <a:off x="1028700" y="1295400"/>
            <a:ext cx="7057207" cy="355399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4895" r="0" b="5376"/>
          <a:stretch>
            <a:fillRect/>
          </a:stretch>
        </p:blipFill>
        <p:spPr>
          <a:xfrm flipH="false" flipV="false" rot="0">
            <a:off x="10179261" y="1295400"/>
            <a:ext cx="7057207" cy="35539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353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287734" y="944741"/>
            <a:ext cx="1186671" cy="118667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0" y="40894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38D39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463173" y="1292317"/>
            <a:ext cx="781050" cy="734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3"/>
              </a:lnSpc>
            </a:pPr>
            <a:r>
              <a:rPr lang="en-US" sz="5660">
                <a:solidFill>
                  <a:srgbClr val="38D39F"/>
                </a:solidFill>
                <a:latin typeface="Bebas Neue Bold"/>
              </a:rPr>
              <a:t>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17836" y="1374378"/>
            <a:ext cx="3352800" cy="50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38D39F"/>
                </a:solidFill>
                <a:latin typeface="Bebas Neue"/>
              </a:rPr>
              <a:t>PIGGY CAFE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17836" y="1087766"/>
            <a:ext cx="3324225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40"/>
              </a:lnSpc>
            </a:pPr>
            <a:r>
              <a:rPr lang="en-US" sz="1617" spc="371">
                <a:solidFill>
                  <a:srgbClr val="38D39F"/>
                </a:solidFill>
                <a:latin typeface="Bebas Neue"/>
              </a:rPr>
              <a:t>THREE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9850" y="4682697"/>
            <a:ext cx="11791950" cy="250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225"/>
              </a:lnSpc>
            </a:pPr>
            <a:r>
              <a:rPr lang="en-US" sz="19810" spc="198">
                <a:solidFill>
                  <a:srgbClr val="38D39F">
                    <a:alpha val="50980"/>
                  </a:srgbClr>
                </a:solidFill>
                <a:latin typeface="Bebas Neue Bold"/>
              </a:rPr>
              <a:t>THA</a:t>
            </a:r>
            <a:r>
              <a:rPr lang="en-US" sz="19810" spc="198">
                <a:solidFill>
                  <a:srgbClr val="38D39F">
                    <a:alpha val="50980"/>
                  </a:srgbClr>
                </a:solidFill>
                <a:latin typeface="Bebas Neue Bold"/>
              </a:rPr>
              <a:t>N</a:t>
            </a:r>
            <a:r>
              <a:rPr lang="en-US" sz="19810" spc="198">
                <a:solidFill>
                  <a:srgbClr val="38D39F">
                    <a:alpha val="50980"/>
                  </a:srgbClr>
                </a:solidFill>
                <a:latin typeface="Bebas Neue Bold"/>
              </a:rPr>
              <a:t>K </a:t>
            </a:r>
            <a:r>
              <a:rPr lang="en-US" sz="19810" spc="198">
                <a:solidFill>
                  <a:srgbClr val="38D39F">
                    <a:alpha val="50980"/>
                  </a:srgbClr>
                </a:solidFill>
                <a:latin typeface="Bebas Neue Bold"/>
              </a:rPr>
              <a:t>Y</a:t>
            </a:r>
            <a:r>
              <a:rPr lang="en-US" sz="19810" spc="198">
                <a:solidFill>
                  <a:srgbClr val="38D39F">
                    <a:alpha val="50980"/>
                  </a:srgbClr>
                </a:solidFill>
                <a:latin typeface="Bebas Neue Bold"/>
              </a:rPr>
              <a:t>O</a:t>
            </a:r>
            <a:r>
              <a:rPr lang="en-US" sz="19810" spc="198">
                <a:solidFill>
                  <a:srgbClr val="38D39F">
                    <a:alpha val="50980"/>
                  </a:srgbClr>
                </a:solidFill>
                <a:latin typeface="Bebas Neue Bold"/>
              </a:rPr>
              <a:t>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3428" y="7697229"/>
            <a:ext cx="7477125" cy="754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13"/>
              </a:lnSpc>
            </a:pPr>
            <a:r>
              <a:rPr lang="en-US" sz="2152" spc="495">
                <a:solidFill>
                  <a:srgbClr val="38D39F"/>
                </a:solidFill>
                <a:latin typeface="Bebas Neue"/>
              </a:rPr>
              <a:t>WORKS AT...</a:t>
            </a:r>
          </a:p>
          <a:p>
            <a:pPr>
              <a:lnSpc>
                <a:spcPts val="3013"/>
              </a:lnSpc>
            </a:pPr>
            <a:r>
              <a:rPr lang="en-US" sz="2152" spc="495">
                <a:solidFill>
                  <a:srgbClr val="38D39F"/>
                </a:solidFill>
                <a:latin typeface="Bebas Neue"/>
              </a:rPr>
              <a:t>HTTPS://G</a:t>
            </a:r>
            <a:r>
              <a:rPr lang="en-US" sz="2152" spc="495">
                <a:solidFill>
                  <a:srgbClr val="38D39F"/>
                </a:solidFill>
                <a:latin typeface="Bebas Neue"/>
              </a:rPr>
              <a:t>ITHUB.COM/ARNON1410/FINALPROJECT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6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14473440" y="0"/>
            <a:ext cx="3814560" cy="10287000"/>
          </a:xfrm>
          <a:prstGeom prst="rect">
            <a:avLst/>
          </a:prstGeom>
          <a:solidFill>
            <a:srgbClr val="38D39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514528" y="4926370"/>
            <a:ext cx="6495866" cy="433193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393685" y="358775"/>
            <a:ext cx="7264409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38D39F"/>
                </a:solidFill>
                <a:latin typeface="Athiti SemiBold"/>
              </a:rPr>
              <a:t>GROUP</a:t>
            </a:r>
            <a:r>
              <a:rPr lang="en-US" sz="6400">
                <a:solidFill>
                  <a:srgbClr val="35353A"/>
                </a:solidFill>
                <a:latin typeface="Athiti SemiBold"/>
              </a:rPr>
              <a:t> </a:t>
            </a:r>
            <a:r>
              <a:rPr lang="en-US" sz="6400">
                <a:solidFill>
                  <a:srgbClr val="29262B"/>
                </a:solidFill>
                <a:latin typeface="Athiti SemiBold"/>
              </a:rPr>
              <a:t>MEMBERS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18453" y="2531040"/>
            <a:ext cx="9620785" cy="473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5561" indent="-317781" lvl="1">
              <a:lnSpc>
                <a:spcPts val="9623"/>
              </a:lnSpc>
              <a:buFont typeface="Arial"/>
              <a:buChar char="•"/>
            </a:pPr>
            <a:r>
              <a:rPr lang="en-US" sz="3849" spc="38">
                <a:solidFill>
                  <a:srgbClr val="38D39F"/>
                </a:solidFill>
                <a:cs typeface="Glacial Indifference"/>
              </a:rPr>
              <a:t>นางสาวขวัญชนก ไชยตะมาตย์ 6140200855</a:t>
            </a:r>
          </a:p>
          <a:p>
            <a:pPr marL="635561" indent="-317781" lvl="1">
              <a:lnSpc>
                <a:spcPts val="9623"/>
              </a:lnSpc>
              <a:buFont typeface="Arial"/>
              <a:buChar char="•"/>
            </a:pPr>
            <a:r>
              <a:rPr lang="en-US" sz="3849" spc="38">
                <a:solidFill>
                  <a:srgbClr val="38D39F"/>
                </a:solidFill>
                <a:cs typeface="Glacial Indifference"/>
              </a:rPr>
              <a:t>นายอานนท์ ติกาพันธ์ 6140207058</a:t>
            </a:r>
          </a:p>
          <a:p>
            <a:pPr marL="635561" indent="-317781" lvl="1">
              <a:lnSpc>
                <a:spcPts val="9623"/>
              </a:lnSpc>
              <a:buFont typeface="Arial"/>
              <a:buChar char="•"/>
            </a:pPr>
            <a:r>
              <a:rPr lang="en-US" sz="3849" spc="38">
                <a:solidFill>
                  <a:srgbClr val="38D39F"/>
                </a:solidFill>
                <a:cs typeface="Glacial Indifference"/>
              </a:rPr>
              <a:t>นางสาวอมิตา กิ้วภาวัน 6140207496</a:t>
            </a:r>
          </a:p>
          <a:p>
            <a:pPr>
              <a:lnSpc>
                <a:spcPts val="962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73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974411"/>
            <a:ext cx="7277796" cy="6312589"/>
            <a:chOff x="0" y="0"/>
            <a:chExt cx="9703729" cy="841678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383" t="0" r="28383" b="0"/>
            <a:stretch>
              <a:fillRect/>
            </a:stretch>
          </p:blipFill>
          <p:spPr>
            <a:xfrm>
              <a:off x="0" y="0"/>
              <a:ext cx="4851864" cy="8416785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6779" t="0" r="6779" b="0"/>
            <a:stretch>
              <a:fillRect/>
            </a:stretch>
          </p:blipFill>
          <p:spPr>
            <a:xfrm>
              <a:off x="4851864" y="0"/>
              <a:ext cx="4851864" cy="8416785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rot="-10800000">
            <a:off x="0" y="0"/>
            <a:ext cx="7277796" cy="3974411"/>
          </a:xfrm>
          <a:prstGeom prst="rect">
            <a:avLst/>
          </a:prstGeom>
          <a:solidFill>
            <a:srgbClr val="38D39F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0050605" y="3114675"/>
            <a:ext cx="5628392" cy="397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5300" indent="-247650" lvl="1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38D39F"/>
                </a:solidFill>
                <a:latin typeface="Athiti SemiBold"/>
              </a:rPr>
              <a:t>PROGRAM</a:t>
            </a:r>
          </a:p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38D39F"/>
                </a:solidFill>
                <a:cs typeface="Athiti SemiBold"/>
              </a:rPr>
              <a:t>โปรแกรมที่ใช้พัฒนา</a:t>
            </a:r>
          </a:p>
          <a:p>
            <a:pPr marL="495300" indent="-247650" lvl="1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38D39F"/>
                </a:solidFill>
                <a:latin typeface="Athiti SemiBold"/>
              </a:rPr>
              <a:t>PROGRAM CAPABILITIES</a:t>
            </a:r>
          </a:p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38D39F"/>
                </a:solidFill>
                <a:cs typeface="Athiti SemiBold"/>
              </a:rPr>
              <a:t>ความสามารถของโปรแกรม</a:t>
            </a:r>
          </a:p>
          <a:p>
            <a:pPr marL="495300" indent="-247650" lvl="1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38D39F"/>
                </a:solidFill>
                <a:latin typeface="Athiti SemiBold"/>
              </a:rPr>
              <a:t>PROGRAM FORMAT</a:t>
            </a:r>
          </a:p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38D39F"/>
                </a:solidFill>
                <a:cs typeface="Athiti SemiBold"/>
              </a:rPr>
              <a:t>รูปแบบของโปรแกรม</a:t>
            </a:r>
          </a:p>
          <a:p>
            <a:pPr>
              <a:lnSpc>
                <a:spcPts val="45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5400000">
            <a:off x="14462098" y="6413474"/>
            <a:ext cx="528388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38D39F"/>
                </a:solidFill>
                <a:latin typeface="Athiti SemiBold"/>
              </a:rPr>
              <a:t>THREE PIGGY CAFE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5581" y="1406181"/>
            <a:ext cx="5146634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373A33"/>
                </a:solidFill>
                <a:latin typeface="Athiti SemiBold"/>
              </a:rPr>
              <a:t>CONTENTS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5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11462"/>
            <a:ext cx="5104475" cy="4409406"/>
          </a:xfrm>
          <a:prstGeom prst="rect">
            <a:avLst/>
          </a:prstGeom>
          <a:solidFill>
            <a:srgbClr val="38D39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39054" r="0" b="10753"/>
          <a:stretch>
            <a:fillRect/>
          </a:stretch>
        </p:blipFill>
        <p:spPr>
          <a:xfrm flipH="false" flipV="false" rot="0">
            <a:off x="5114536" y="-11462"/>
            <a:ext cx="13173464" cy="440940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3873544" y="6139220"/>
            <a:ext cx="3385756" cy="1604605"/>
            <a:chOff x="0" y="0"/>
            <a:chExt cx="4514342" cy="213947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76200"/>
              <a:ext cx="4514342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latin typeface="Athiti SemiBold"/>
                </a:rPr>
                <a:t>PHPMYADMIN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67974"/>
              <a:ext cx="4514342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 spc="25">
                  <a:solidFill>
                    <a:srgbClr val="38D39F"/>
                  </a:solidFill>
                  <a:cs typeface="Athiti SemiBold"/>
                </a:rPr>
                <a:t>เป็นฐานข้อมูลใช้เก็บข้อมูล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0" y="6310670"/>
            <a:ext cx="4033456" cy="1604605"/>
            <a:chOff x="0" y="0"/>
            <a:chExt cx="5377942" cy="213947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5377942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latin typeface="Athiti SemiBold"/>
                </a:rPr>
                <a:t>APPSERV,XAMPP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567974"/>
              <a:ext cx="5377942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 spc="25">
                  <a:solidFill>
                    <a:srgbClr val="38D39F"/>
                  </a:solidFill>
                  <a:cs typeface="Athiti SemiBold"/>
                </a:rPr>
                <a:t>ใช้สำหรับจำลองเซิร์ฟเวอร์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104475" y="6139220"/>
            <a:ext cx="3385756" cy="2185630"/>
            <a:chOff x="0" y="0"/>
            <a:chExt cx="4514342" cy="291417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4514342" cy="15138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latin typeface="Athiti SemiBold"/>
                </a:rPr>
                <a:t>VISUAL STUDIO CODE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342674"/>
              <a:ext cx="4514342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 spc="25">
                  <a:solidFill>
                    <a:srgbClr val="38D39F"/>
                  </a:solidFill>
                  <a:cs typeface="Athiti SemiBold"/>
                </a:rPr>
                <a:t>ใช้ในการเขียนโค้ดเว็บ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59359" y="6139220"/>
            <a:ext cx="3385756" cy="1604605"/>
            <a:chOff x="0" y="0"/>
            <a:chExt cx="4514342" cy="213947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76200"/>
              <a:ext cx="4514342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latin typeface="Athiti SemiBold"/>
                </a:rPr>
                <a:t>NOTEPAD++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567974"/>
              <a:ext cx="4514342" cy="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 spc="25">
                  <a:solidFill>
                    <a:srgbClr val="38D39F"/>
                  </a:solidFill>
                  <a:cs typeface="Athiti SemiBold"/>
                </a:rPr>
                <a:t>ใช้ในการเขียนโค้ดเว็บ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52312" y="1682383"/>
            <a:ext cx="3799850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30"/>
              </a:lnSpc>
            </a:pPr>
            <a:r>
              <a:rPr lang="en-US" sz="6500">
                <a:solidFill>
                  <a:srgbClr val="35353A"/>
                </a:solidFill>
                <a:latin typeface="Athiti SemiBold Bold"/>
              </a:rPr>
              <a:t>PROGRAM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B42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-28656"/>
            <a:ext cx="2314816" cy="10315656"/>
          </a:xfrm>
          <a:prstGeom prst="rect">
            <a:avLst/>
          </a:prstGeom>
          <a:solidFill>
            <a:srgbClr val="38D39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27915" r="0" b="27915"/>
          <a:stretch>
            <a:fillRect/>
          </a:stretch>
        </p:blipFill>
        <p:spPr>
          <a:xfrm flipH="false" flipV="false" rot="0">
            <a:off x="2314816" y="0"/>
            <a:ext cx="15973184" cy="470636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-5400000">
            <a:off x="-1057154" y="6864668"/>
            <a:ext cx="438149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>
                <a:solidFill>
                  <a:srgbClr val="3B4250"/>
                </a:solidFill>
                <a:latin typeface="Athiti SemiBold"/>
              </a:rPr>
              <a:t>THREE PIGGY CAFE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31866" y="1186531"/>
            <a:ext cx="5655276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>
                <a:solidFill>
                  <a:srgbClr val="07AF77"/>
                </a:solidFill>
                <a:latin typeface="Athiti SemiBold"/>
              </a:rPr>
              <a:t>PROGRAM CAPABILITIES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897657" y="5701185"/>
            <a:ext cx="4485177" cy="4052530"/>
            <a:chOff x="0" y="0"/>
            <a:chExt cx="5980236" cy="540337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5980236" cy="15138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cs typeface="Athiti SemiBold"/>
                </a:rPr>
                <a:t>การจัดการ</a:t>
              </a:r>
            </a:p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latin typeface="Athiti SemiBold"/>
                </a:rPr>
                <a:t>(เพิ่ม/แก้ไข/ลบ)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352199"/>
              <a:ext cx="5980236" cy="3051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12750" indent="-206375" lvl="1">
                <a:lnSpc>
                  <a:spcPts val="3749"/>
                </a:lnSpc>
                <a:buFont typeface="Arial"/>
                <a:buChar char="•"/>
              </a:pPr>
              <a:r>
                <a:rPr lang="en-US" sz="2500" spc="25">
                  <a:solidFill>
                    <a:srgbClr val="38D39F"/>
                  </a:solidFill>
                  <a:cs typeface="Athiti SemiBold"/>
                </a:rPr>
                <a:t>สินค้า</a:t>
              </a:r>
            </a:p>
            <a:p>
              <a:pPr marL="412750" indent="-206375" lvl="1">
                <a:lnSpc>
                  <a:spcPts val="3749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38D39F"/>
                  </a:solidFill>
                  <a:cs typeface="Athiti SemiBold"/>
                </a:rPr>
                <a:t>โปรไฟล์ (เพิ่มข้อมูลพนังงาน)</a:t>
              </a:r>
            </a:p>
            <a:p>
              <a:pPr marL="412750" indent="-206375" lvl="1">
                <a:lnSpc>
                  <a:spcPts val="3749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38D39F"/>
                  </a:solidFill>
                  <a:cs typeface="Athiti SemiBold"/>
                </a:rPr>
                <a:t>พนังงาน (แก้ไข/ลบ ข้อมูล)</a:t>
              </a:r>
            </a:p>
            <a:p>
              <a:pPr algn="ctr">
                <a:lnSpc>
                  <a:spcPts val="3749"/>
                </a:lnSpc>
              </a:pPr>
            </a:p>
            <a:p>
              <a:pPr algn="ctr">
                <a:lnSpc>
                  <a:spcPts val="37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666814" y="5701185"/>
            <a:ext cx="4026881" cy="2652355"/>
            <a:chOff x="0" y="0"/>
            <a:chExt cx="5369175" cy="353647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5369175" cy="15138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cs typeface="Athiti SemiBold"/>
                </a:rPr>
                <a:t>รับออเดอร์/</a:t>
              </a:r>
            </a:p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cs typeface="Athiti SemiBold"/>
                </a:rPr>
                <a:t>สั่งสินค้า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352199"/>
              <a:ext cx="5369175" cy="1184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12750" indent="-206375" lvl="1">
                <a:lnSpc>
                  <a:spcPts val="3749"/>
                </a:lnSpc>
                <a:buFont typeface="Arial"/>
                <a:buChar char="•"/>
              </a:pPr>
              <a:r>
                <a:rPr lang="en-US" sz="2500" spc="25">
                  <a:solidFill>
                    <a:srgbClr val="38D39F"/>
                  </a:solidFill>
                  <a:cs typeface="Athiti SemiBold"/>
                </a:rPr>
                <a:t>สั่งสินค้า</a:t>
              </a:r>
            </a:p>
            <a:p>
              <a:pPr marL="412750" indent="-206375" lvl="1">
                <a:lnSpc>
                  <a:spcPts val="3750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38D39F"/>
                  </a:solidFill>
                  <a:cs typeface="Athiti SemiBold"/>
                </a:rPr>
                <a:t>ปริ้นใบเสร็จ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873544" y="6282210"/>
            <a:ext cx="3385756" cy="2071330"/>
            <a:chOff x="0" y="0"/>
            <a:chExt cx="4514342" cy="276177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76200"/>
              <a:ext cx="4514342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cs typeface="Athiti SemiBold"/>
                </a:rPr>
                <a:t>สรุปยอดขาย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577499"/>
              <a:ext cx="4514342" cy="1184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12750" indent="-206375" lvl="1">
                <a:lnSpc>
                  <a:spcPts val="3749"/>
                </a:lnSpc>
                <a:buFont typeface="Arial"/>
                <a:buChar char="•"/>
              </a:pPr>
              <a:r>
                <a:rPr lang="en-US" sz="2500" spc="25">
                  <a:solidFill>
                    <a:srgbClr val="38D39F"/>
                  </a:solidFill>
                  <a:cs typeface="Athiti SemiBold"/>
                </a:rPr>
                <a:t>ยอดขายทั้งหมด</a:t>
              </a:r>
            </a:p>
            <a:p>
              <a:pPr marL="412750" indent="-206375" lvl="1">
                <a:lnSpc>
                  <a:spcPts val="3750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38D39F"/>
                  </a:solidFill>
                  <a:cs typeface="Athiti SemiBold"/>
                </a:rPr>
                <a:t>ยอดขายประจำวัน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3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95448" y="1028700"/>
            <a:ext cx="14263852" cy="9323472"/>
            <a:chOff x="0" y="0"/>
            <a:chExt cx="19018469" cy="1243129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90000"/>
            </a:blip>
            <a:srcRect l="0" t="17317" r="0" b="17317"/>
            <a:stretch>
              <a:fillRect/>
            </a:stretch>
          </p:blipFill>
          <p:spPr>
            <a:xfrm>
              <a:off x="0" y="0"/>
              <a:ext cx="9509235" cy="6215648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alphaModFix amt="90000"/>
            </a:blip>
            <a:srcRect l="0" t="976" r="0" b="976"/>
            <a:stretch>
              <a:fillRect/>
            </a:stretch>
          </p:blipFill>
          <p:spPr>
            <a:xfrm>
              <a:off x="9509235" y="0"/>
              <a:ext cx="9509235" cy="621564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alphaModFix amt="90000"/>
            </a:blip>
            <a:srcRect l="0" t="1007" r="0" b="1007"/>
            <a:stretch>
              <a:fillRect/>
            </a:stretch>
          </p:blipFill>
          <p:spPr>
            <a:xfrm>
              <a:off x="0" y="6215648"/>
              <a:ext cx="9509235" cy="6215648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>
              <a:alphaModFix amt="90000"/>
            </a:blip>
            <a:srcRect l="0" t="900" r="0" b="900"/>
            <a:stretch>
              <a:fillRect/>
            </a:stretch>
          </p:blipFill>
          <p:spPr>
            <a:xfrm>
              <a:off x="9509235" y="6215648"/>
              <a:ext cx="9509235" cy="6215648"/>
            </a:xfrm>
            <a:prstGeom prst="rect">
              <a:avLst/>
            </a:prstGeom>
          </p:spPr>
        </p:pic>
      </p:grpSp>
      <p:sp>
        <p:nvSpPr>
          <p:cNvPr name="AutoShape 7" id="7"/>
          <p:cNvSpPr/>
          <p:nvPr/>
        </p:nvSpPr>
        <p:spPr>
          <a:xfrm rot="0">
            <a:off x="1389141" y="-850165"/>
            <a:ext cx="20651" cy="4715555"/>
          </a:xfrm>
          <a:prstGeom prst="rect">
            <a:avLst/>
          </a:prstGeom>
          <a:solidFill>
            <a:srgbClr val="38D39F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5285237" y="4928463"/>
            <a:ext cx="9684274" cy="1523945"/>
            <a:chOff x="0" y="0"/>
            <a:chExt cx="12912366" cy="2031926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12912366" cy="2031926"/>
            </a:xfrm>
            <a:prstGeom prst="rect">
              <a:avLst/>
            </a:prstGeom>
            <a:solidFill>
              <a:srgbClr val="38D39F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666839" y="533363"/>
              <a:ext cx="11578689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800">
                  <a:solidFill>
                    <a:srgbClr val="413D40"/>
                  </a:solidFill>
                  <a:latin typeface="Athiti SemiBold"/>
                </a:rPr>
                <a:t>PROGRAM FORMET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-5400000">
            <a:off x="-1182030" y="6458530"/>
            <a:ext cx="505661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38D39F"/>
                </a:solidFill>
                <a:latin typeface="Athiti SemiBold"/>
              </a:rPr>
              <a:t>THREE PIGGY CAFE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-272937"/>
            <a:ext cx="9449491" cy="10874862"/>
          </a:xfrm>
          <a:prstGeom prst="rect">
            <a:avLst/>
          </a:prstGeom>
          <a:solidFill>
            <a:srgbClr val="413D40"/>
          </a:solidFill>
        </p:spPr>
      </p:sp>
      <p:sp>
        <p:nvSpPr>
          <p:cNvPr name="AutoShape 3" id="3"/>
          <p:cNvSpPr/>
          <p:nvPr/>
        </p:nvSpPr>
        <p:spPr>
          <a:xfrm rot="0">
            <a:off x="-188960" y="9909210"/>
            <a:ext cx="18665921" cy="377790"/>
          </a:xfrm>
          <a:prstGeom prst="rect">
            <a:avLst/>
          </a:prstGeom>
          <a:solidFill>
            <a:srgbClr val="38D39F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2328" t="3660" r="2328" b="5032"/>
          <a:stretch>
            <a:fillRect/>
          </a:stretch>
        </p:blipFill>
        <p:spPr>
          <a:xfrm flipH="false" flipV="false" rot="0">
            <a:off x="1028700" y="1181100"/>
            <a:ext cx="7057207" cy="380164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2434" t="3660" r="2434" b="5032"/>
          <a:stretch>
            <a:fillRect/>
          </a:stretch>
        </p:blipFill>
        <p:spPr>
          <a:xfrm flipH="false" flipV="false" rot="0">
            <a:off x="10179261" y="1181100"/>
            <a:ext cx="7057207" cy="38016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96022" y="6768601"/>
            <a:ext cx="5922564" cy="675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เข้าสู่ระบบ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46582" y="6425701"/>
            <a:ext cx="5922564" cy="1361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เมนูหลัก</a:t>
            </a:r>
          </a:p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latin typeface="Athiti SemiBold Bold"/>
              </a:rPr>
              <a:t>[STAFF]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-272937"/>
            <a:ext cx="9449491" cy="10874862"/>
          </a:xfrm>
          <a:prstGeom prst="rect">
            <a:avLst/>
          </a:prstGeom>
          <a:solidFill>
            <a:srgbClr val="413D40"/>
          </a:solidFill>
        </p:spPr>
      </p:sp>
      <p:sp>
        <p:nvSpPr>
          <p:cNvPr name="AutoShape 3" id="3"/>
          <p:cNvSpPr/>
          <p:nvPr/>
        </p:nvSpPr>
        <p:spPr>
          <a:xfrm rot="0">
            <a:off x="-188960" y="9909210"/>
            <a:ext cx="18665921" cy="377790"/>
          </a:xfrm>
          <a:prstGeom prst="rect">
            <a:avLst/>
          </a:prstGeom>
          <a:solidFill>
            <a:srgbClr val="38D39F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5475" r="0" b="5955"/>
          <a:stretch>
            <a:fillRect/>
          </a:stretch>
        </p:blipFill>
        <p:spPr>
          <a:xfrm flipH="false" flipV="false" rot="0">
            <a:off x="1028700" y="1314450"/>
            <a:ext cx="7057207" cy="351589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5475" r="0" b="5955"/>
          <a:stretch>
            <a:fillRect/>
          </a:stretch>
        </p:blipFill>
        <p:spPr>
          <a:xfrm flipH="false" flipV="false" rot="0">
            <a:off x="10179261" y="1314450"/>
            <a:ext cx="7057207" cy="351589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96022" y="6768601"/>
            <a:ext cx="5922564" cy="675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สั่งซื้อ/รับออเดอร์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46582" y="6768601"/>
            <a:ext cx="5922564" cy="675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รายการสั่งซื้อ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-272937"/>
            <a:ext cx="9449491" cy="10874862"/>
          </a:xfrm>
          <a:prstGeom prst="rect">
            <a:avLst/>
          </a:prstGeom>
          <a:solidFill>
            <a:srgbClr val="413D40"/>
          </a:solidFill>
        </p:spPr>
      </p:sp>
      <p:sp>
        <p:nvSpPr>
          <p:cNvPr name="AutoShape 3" id="3"/>
          <p:cNvSpPr/>
          <p:nvPr/>
        </p:nvSpPr>
        <p:spPr>
          <a:xfrm rot="0">
            <a:off x="-188960" y="9909210"/>
            <a:ext cx="18665921" cy="377790"/>
          </a:xfrm>
          <a:prstGeom prst="rect">
            <a:avLst/>
          </a:prstGeom>
          <a:solidFill>
            <a:srgbClr val="38D39F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5715" r="0" b="5715"/>
          <a:stretch>
            <a:fillRect/>
          </a:stretch>
        </p:blipFill>
        <p:spPr>
          <a:xfrm flipH="false" flipV="false" rot="0">
            <a:off x="1028700" y="1314450"/>
            <a:ext cx="7057207" cy="351589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5715" r="0" b="5715"/>
          <a:stretch>
            <a:fillRect/>
          </a:stretch>
        </p:blipFill>
        <p:spPr>
          <a:xfrm flipH="false" flipV="false" rot="0">
            <a:off x="10179261" y="1314450"/>
            <a:ext cx="7057207" cy="351589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96022" y="6768601"/>
            <a:ext cx="5922564" cy="675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ใบเสร็จ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46582" y="6768601"/>
            <a:ext cx="5922564" cy="675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ปริ้นใบเสร็จ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DAD68yL4qRM</dc:identifier>
  <dcterms:modified xsi:type="dcterms:W3CDTF">2011-08-01T06:04:30Z</dcterms:modified>
  <cp:revision>1</cp:revision>
  <dc:title>piggy cafe</dc:title>
</cp:coreProperties>
</file>